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NLP Applications	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/>
              <a:t>Dr. Deepamala 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33" y="565692"/>
            <a:ext cx="10020788" cy="5113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456" y="795567"/>
            <a:ext cx="10125840" cy="4802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035" y="635316"/>
            <a:ext cx="10782931" cy="542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035" y="681037"/>
            <a:ext cx="8160525" cy="5850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1" y="681037"/>
            <a:ext cx="10316247" cy="488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118" y="592364"/>
            <a:ext cx="10612076" cy="5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819" y="629271"/>
            <a:ext cx="10409097" cy="514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448" y="902335"/>
            <a:ext cx="9553508" cy="443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/>
              <a:t>In Naïve Bayes we need to find probability of a particular sense P(S), probability of a feature given a sense P(F|S)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838200" y="2885439"/>
            <a:ext cx="10515600" cy="3291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We need a labelled dataset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Somebody would have labelled sense for words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IN"/>
              <a:t>This is expensive. Solution is semi supervised approach (boot strapping)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6413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/>
              <a:t>In same discourse if same word appears multiple times, then it has same meaning. Eg: If bat occurs in sports magazine it will have same meaning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759" y="100965"/>
            <a:ext cx="9635629" cy="523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Word Sense Disambiguation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" y="2137728"/>
            <a:ext cx="11105022" cy="393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032" y="794940"/>
            <a:ext cx="10597509" cy="446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341" y="1027906"/>
            <a:ext cx="10246004" cy="449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584818"/>
            <a:ext cx="11028357" cy="572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6827" y="514965"/>
            <a:ext cx="9802255" cy="57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416" y="419709"/>
            <a:ext cx="9278978" cy="57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484" y="318105"/>
            <a:ext cx="9156496" cy="594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959" y="1148080"/>
            <a:ext cx="9538591" cy="5028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Unsupervised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672" y="1478191"/>
            <a:ext cx="10872655" cy="5234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615" y="509818"/>
            <a:ext cx="11218293" cy="526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208" y="862896"/>
            <a:ext cx="11244297" cy="415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728662"/>
            <a:ext cx="10287000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840" y="1099819"/>
            <a:ext cx="10387960" cy="445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185" y="681037"/>
            <a:ext cx="11101871" cy="539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56" y="681037"/>
            <a:ext cx="11200769" cy="532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pplications of word sense disambiguation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908" y="681036"/>
            <a:ext cx="7328852" cy="570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706" y="464736"/>
            <a:ext cx="9528934" cy="638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86659"/>
            <a:ext cx="11133079" cy="493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708" y="514260"/>
            <a:ext cx="9706501" cy="50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331" y="365125"/>
            <a:ext cx="10841568" cy="52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